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686" r:id="rId2"/>
    <p:sldMasterId id="2147483672" r:id="rId3"/>
  </p:sldMasterIdLst>
  <p:notesMasterIdLst>
    <p:notesMasterId r:id="rId7"/>
  </p:notesMasterIdLst>
  <p:handoutMasterIdLst>
    <p:handoutMasterId r:id="rId8"/>
  </p:handoutMasterIdLst>
  <p:sldIdLst>
    <p:sldId id="438" r:id="rId4"/>
    <p:sldId id="439" r:id="rId5"/>
    <p:sldId id="440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Gardn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D28"/>
    <a:srgbClr val="2C558B"/>
    <a:srgbClr val="94A545"/>
    <a:srgbClr val="4799B5"/>
    <a:srgbClr val="000000"/>
    <a:srgbClr val="3C7E94"/>
    <a:srgbClr val="BA6324"/>
    <a:srgbClr val="788D36"/>
    <a:srgbClr val="878A8B"/>
    <a:srgbClr val="55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5656" autoAdjust="0"/>
  </p:normalViewPr>
  <p:slideViewPr>
    <p:cSldViewPr snapToGrid="0" showGuides="1">
      <p:cViewPr varScale="1">
        <p:scale>
          <a:sx n="59" d="100"/>
          <a:sy n="59" d="100"/>
        </p:scale>
        <p:origin x="14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5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54D62-D7A5-D248-8B93-7A8623E100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54D62-D7A5-D248-8B93-7A8623E100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9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54D62-D7A5-D248-8B93-7A8623E100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0582" y="6497649"/>
            <a:ext cx="50228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1681" y="5852812"/>
            <a:ext cx="8186737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1843" y="4420721"/>
            <a:ext cx="7089775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GOES HERE AND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110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903413"/>
            <a:ext cx="81534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25018" y="2204869"/>
            <a:ext cx="3344862" cy="3862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 in parens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699709"/>
            <a:ext cx="8153400" cy="39803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(Parentheses Under Header)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6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7620000" cy="6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4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158627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horizontal RGB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0" y="269797"/>
            <a:ext cx="3611589" cy="61359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780536"/>
            <a:ext cx="9144000" cy="1077463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5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3127A5-2846-42B0-A066-1D8E6FEB3B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697" r:id="rId5"/>
    <p:sldLayoutId id="2147483696" r:id="rId6"/>
    <p:sldLayoutId id="2147483702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472786" y="5256486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70" y="1777112"/>
            <a:ext cx="4945209" cy="2302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27423" y="2351314"/>
            <a:ext cx="4840252" cy="312009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Feed the Future Innovation Labs – Science Expo</a:t>
            </a:r>
            <a:endParaRPr lang="en-US" sz="40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en-US" sz="30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en-US" sz="30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1" y="1813811"/>
            <a:ext cx="3730752" cy="29809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27A5-2846-42B0-A066-1D8E6FEB3B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27423" y="2351314"/>
            <a:ext cx="4840252" cy="312009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Lucida Sans" panose="020B0602030504020204" pitchFamily="34" charset="0"/>
              </a:rPr>
              <a:t>Federal and State Investments in Agricultural Research</a:t>
            </a:r>
            <a:endParaRPr lang="en-US" sz="30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en-US" sz="30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1" y="1813811"/>
            <a:ext cx="3730752" cy="29809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27A5-2846-42B0-A066-1D8E6FEB3B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27423" y="2351314"/>
            <a:ext cx="4840252" cy="312009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Leveraging Private </a:t>
            </a:r>
            <a:r>
              <a:rPr lang="en-US" sz="4000" smtClean="0">
                <a:solidFill>
                  <a:schemeClr val="tx1"/>
                </a:solidFill>
                <a:latin typeface="Lucida Sans" panose="020B0602030504020204" pitchFamily="34" charset="0"/>
              </a:rPr>
              <a:t>Sector Innovation</a:t>
            </a:r>
            <a:endParaRPr lang="en-US" sz="30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en-US" sz="30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1" y="1813811"/>
            <a:ext cx="3730752" cy="29809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27A5-2846-42B0-A066-1D8E6FEB3B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13790</TotalTime>
  <Words>25</Words>
  <Application>Microsoft Office PowerPoint</Application>
  <PresentationFormat>On-screen Show (4:3)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Gill Sans MT</vt:lpstr>
      <vt:lpstr>Lucida Sans</vt:lpstr>
      <vt:lpstr>Times New Roman</vt:lpstr>
      <vt:lpstr>Title Slides</vt:lpstr>
      <vt:lpstr>Content Slides</vt:lpstr>
      <vt:lpstr>Closing Slide</vt:lpstr>
      <vt:lpstr>PowerPoint Presentation</vt:lpstr>
      <vt:lpstr>PowerPoint Presentation</vt:lpstr>
      <vt:lpstr>PowerPoint Presentation</vt:lpstr>
    </vt:vector>
  </TitlesOfParts>
  <Company>Rowe Design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BFS comms</dc:creator>
  <cp:lastModifiedBy>Kira Everhart-Valentin</cp:lastModifiedBy>
  <cp:revision>713</cp:revision>
  <cp:lastPrinted>2016-06-17T21:28:56Z</cp:lastPrinted>
  <dcterms:created xsi:type="dcterms:W3CDTF">2015-01-15T01:04:45Z</dcterms:created>
  <dcterms:modified xsi:type="dcterms:W3CDTF">2017-09-12T02:11:22Z</dcterms:modified>
</cp:coreProperties>
</file>